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22" r:id="rId14"/>
    <p:sldId id="281" r:id="rId15"/>
    <p:sldId id="302" r:id="rId16"/>
    <p:sldId id="335" r:id="rId17"/>
    <p:sldId id="289" r:id="rId18"/>
    <p:sldId id="338" r:id="rId19"/>
    <p:sldId id="339" r:id="rId20"/>
    <p:sldId id="307" r:id="rId21"/>
    <p:sldId id="308" r:id="rId22"/>
    <p:sldId id="311" r:id="rId23"/>
    <p:sldId id="313" r:id="rId24"/>
    <p:sldId id="333" r:id="rId25"/>
    <p:sldId id="342" r:id="rId26"/>
    <p:sldId id="343" r:id="rId27"/>
    <p:sldId id="344" r:id="rId28"/>
    <p:sldId id="337" r:id="rId29"/>
    <p:sldId id="312" r:id="rId30"/>
    <p:sldId id="334" r:id="rId31"/>
    <p:sldId id="336" r:id="rId32"/>
    <p:sldId id="345" r:id="rId33"/>
    <p:sldId id="318" r:id="rId34"/>
    <p:sldId id="340" r:id="rId35"/>
    <p:sldId id="269" r:id="rId36"/>
    <p:sldId id="28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86" d="100"/>
          <a:sy n="86" d="100"/>
        </p:scale>
        <p:origin x="23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30/10/2019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26195" y="1485759"/>
            <a:ext cx="9930332" cy="5405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A926AE-1562-4AFC-8D71-5A2E4B11CE12}"/>
              </a:ext>
            </a:extLst>
          </p:cNvPr>
          <p:cNvSpPr/>
          <p:nvPr/>
        </p:nvSpPr>
        <p:spPr>
          <a:xfrm>
            <a:off x="1583138" y="1441175"/>
            <a:ext cx="8579978" cy="60127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3" y="-1335855"/>
            <a:ext cx="12110977" cy="2513469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242382"/>
            <a:ext cx="12191999" cy="1655762"/>
          </a:xfrm>
        </p:spPr>
        <p:txBody>
          <a:bodyPr>
            <a:normAutofit/>
          </a:bodyPr>
          <a:lstStyle/>
          <a:p>
            <a:r>
              <a:rPr lang="en-GB" sz="3200" dirty="0"/>
              <a:t>NGS and third generation sequence analysis</a:t>
            </a:r>
          </a:p>
        </p:txBody>
      </p:sp>
      <p:pic>
        <p:nvPicPr>
          <p:cNvPr id="6" name="Picture 3" descr="N:\scratch\diagram_drawing_test\circos\c002_scaffold\plotting_files\sliced_region\Rp_Mc_vs_mp_coo2_v1_RNQ.png">
            <a:extLst>
              <a:ext uri="{FF2B5EF4-FFF2-40B4-BE49-F238E27FC236}">
                <a16:creationId xmlns:a16="http://schemas.microsoft.com/office/drawing/2014/main" id="{032FC107-6979-4F84-A911-B39426F60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933" y="4189294"/>
            <a:ext cx="2896141" cy="2896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B9F48B-370A-4628-9D24-3389E1E54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773" y="5115833"/>
            <a:ext cx="952343" cy="120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know there was a lot of background … but… </a:t>
            </a:r>
          </a:p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5C2C8-5253-4293-8CAD-9EDB25A4B4E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78D69-E939-4D5B-94FD-70DA5AA4175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>
                <a:solidFill>
                  <a:srgbClr val="0070C0"/>
                </a:solidFill>
              </a:rPr>
              <a:t>qrsh</a:t>
            </a:r>
            <a:r>
              <a:rPr lang="en-GB" dirty="0">
                <a:solidFill>
                  <a:srgbClr val="0070C0"/>
                </a:solidFill>
              </a:rPr>
              <a:t> -l hostname=</a:t>
            </a:r>
            <a:r>
              <a:rPr lang="en-GB" dirty="0" err="1">
                <a:solidFill>
                  <a:srgbClr val="0070C0"/>
                </a:solidFill>
              </a:rPr>
              <a:t>phylo</a:t>
            </a:r>
            <a:r>
              <a:rPr lang="en-GB" dirty="0">
                <a:solidFill>
                  <a:srgbClr val="0070C0"/>
                </a:solidFill>
              </a:rPr>
              <a:t> -q centos7.q </a:t>
            </a:r>
          </a:p>
          <a:p>
            <a:r>
              <a:rPr lang="en-GB" dirty="0">
                <a:solidFill>
                  <a:srgbClr val="0070C0"/>
                </a:solidFill>
              </a:rPr>
              <a:t>singularity run </a:t>
            </a:r>
            <a:r>
              <a:rPr lang="en-GB" dirty="0" err="1">
                <a:solidFill>
                  <a:srgbClr val="0070C0"/>
                </a:solidFill>
              </a:rPr>
              <a:t>pytorch_latest.sif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791" y="3782880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1EC8-0507-492D-A9C2-F7720B654F7E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5DB00-6811-49FD-8BDA-D930524C2AAD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 </a:t>
            </a:r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how is the cluster funded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Each PI pays either £500 or £1500 per year, per funded project. </a:t>
            </a:r>
          </a:p>
          <a:p>
            <a:r>
              <a:rPr lang="en-GB" dirty="0"/>
              <a:t>Grants should cost in </a:t>
            </a:r>
            <a:r>
              <a:rPr lang="en-GB" dirty="0" err="1"/>
              <a:t>StABU</a:t>
            </a:r>
            <a:r>
              <a:rPr lang="en-GB" dirty="0"/>
              <a:t> staff time: 5%, 10% sys admin help and light data analysis, 20% data analysis … Or other….</a:t>
            </a:r>
          </a:p>
          <a:p>
            <a:r>
              <a:rPr lang="en-GB" dirty="0"/>
              <a:t>Basically, we are grant funded. We are researchers and are judged on papers and £££. So, if we significantly help you please consider authorship. </a:t>
            </a:r>
          </a:p>
        </p:txBody>
      </p:sp>
    </p:spTree>
    <p:extLst>
      <p:ext uri="{BB962C8B-B14F-4D97-AF65-F5344CB8AC3E}">
        <p14:creationId xmlns:p14="http://schemas.microsoft.com/office/powerpoint/2010/main" val="38215213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err="1"/>
              <a:t>wget</a:t>
            </a:r>
            <a:r>
              <a:rPr lang="en-GB" dirty="0"/>
              <a:t> ftp://ftp.sra.ebi.ac.uk/vol1/fastq/DRR021/DRR021340/DRR021340_1.fastq.gzwget ftp://ftp.sra.ebi.ac.uk/vol1/fastq/DRR021/DRR021340/DRR021340_2.fastq.gzpigz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 (tool –h)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– error correction for long jobs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enterprise </a:t>
            </a:r>
            <a:r>
              <a:rPr lang="en-GB" dirty="0" err="1"/>
              <a:t>classstorage</a:t>
            </a:r>
            <a:r>
              <a:rPr lang="en-GB" dirty="0"/>
              <a:t>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	This will run lots of free software. </a:t>
            </a:r>
          </a:p>
          <a:p>
            <a:pPr marL="0" lvl="0" indent="0">
              <a:buNone/>
            </a:pPr>
            <a:r>
              <a:rPr lang="en-GB" dirty="0"/>
              <a:t>	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4340</TotalTime>
  <Words>2372</Words>
  <Application>Microsoft Office PowerPoint</Application>
  <PresentationFormat>Widescreen</PresentationFormat>
  <Paragraphs>282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Wrap up: Data management</vt:lpstr>
      <vt:lpstr>Wrap up: Data management</vt:lpstr>
      <vt:lpstr>Wrap up: cluster etiquette</vt:lpstr>
      <vt:lpstr>Wrap up: how is the cluster funded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474</cp:revision>
  <dcterms:created xsi:type="dcterms:W3CDTF">2018-10-24T10:39:39Z</dcterms:created>
  <dcterms:modified xsi:type="dcterms:W3CDTF">2019-10-30T10:25:50Z</dcterms:modified>
</cp:coreProperties>
</file>

<file path=docProps/thumbnail.jpeg>
</file>